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6" r:id="rId2"/>
  </p:sldIdLst>
  <p:sldSz cx="9601200" cy="12801600" type="A3"/>
  <p:notesSz cx="6888163" cy="10020300"/>
  <p:custDataLst>
    <p:tags r:id="rId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63" autoAdjust="0"/>
    <p:restoredTop sz="97478" autoAdjust="0"/>
  </p:normalViewPr>
  <p:slideViewPr>
    <p:cSldViewPr snapToGrid="0">
      <p:cViewPr>
        <p:scale>
          <a:sx n="66" d="100"/>
          <a:sy n="66" d="100"/>
        </p:scale>
        <p:origin x="-1650" y="19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536704"/>
        <c:axId val="336538240"/>
        <c:axId val="138124352"/>
      </c:bar3DChart>
      <c:catAx>
        <c:axId val="33653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336538240"/>
        <c:crosses val="autoZero"/>
        <c:auto val="1"/>
        <c:lblAlgn val="ctr"/>
        <c:lblOffset val="100"/>
        <c:noMultiLvlLbl val="0"/>
      </c:catAx>
      <c:valAx>
        <c:axId val="33653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536704"/>
        <c:crosses val="autoZero"/>
        <c:crossBetween val="between"/>
      </c:valAx>
      <c:serAx>
        <c:axId val="13812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33653824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7CA7-C5D4-4671-9A7F-B509CEAC4C8B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92C0F-74C2-4D18-9796-97824849E5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74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421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990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055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837344157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07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420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81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905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43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33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19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423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970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2FB48-1A0D-47FF-85A8-0219C827BE92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7C29-BB63-480B-9C19-610D1E500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47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5" t="800" r="8343" b="914"/>
          <a:stretch/>
        </p:blipFill>
        <p:spPr>
          <a:xfrm>
            <a:off x="168643" y="141939"/>
            <a:ext cx="9257115" cy="10912813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>
          <a:xfrm>
            <a:off x="4865654" y="11221830"/>
            <a:ext cx="4550336" cy="1408320"/>
          </a:xfrm>
          <a:prstGeom prst="roundRect">
            <a:avLst>
              <a:gd name="adj" fmla="val 665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Afrundet rektangel 29"/>
          <p:cNvSpPr/>
          <p:nvPr/>
        </p:nvSpPr>
        <p:spPr>
          <a:xfrm>
            <a:off x="154236" y="11221830"/>
            <a:ext cx="4550336" cy="1408320"/>
          </a:xfrm>
          <a:prstGeom prst="roundRect">
            <a:avLst>
              <a:gd name="adj" fmla="val 665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5" name="Group 4"/>
          <p:cNvGrpSpPr/>
          <p:nvPr/>
        </p:nvGrpSpPr>
        <p:grpSpPr>
          <a:xfrm>
            <a:off x="2064118" y="2397199"/>
            <a:ext cx="7413227" cy="1097391"/>
            <a:chOff x="2064118" y="2504242"/>
            <a:chExt cx="7413227" cy="1097391"/>
          </a:xfrm>
        </p:grpSpPr>
        <p:grpSp>
          <p:nvGrpSpPr>
            <p:cNvPr id="92" name="Gruppe 91"/>
            <p:cNvGrpSpPr/>
            <p:nvPr/>
          </p:nvGrpSpPr>
          <p:grpSpPr>
            <a:xfrm>
              <a:off x="6372088" y="3083047"/>
              <a:ext cx="2670708" cy="518586"/>
              <a:chOff x="5659625" y="3321956"/>
              <a:chExt cx="3616988" cy="857166"/>
            </a:xfrm>
          </p:grpSpPr>
          <p:sp>
            <p:nvSpPr>
              <p:cNvPr id="95" name="Afrundet rektangel 94"/>
              <p:cNvSpPr/>
              <p:nvPr/>
            </p:nvSpPr>
            <p:spPr>
              <a:xfrm>
                <a:off x="5659625" y="3321956"/>
                <a:ext cx="3616988" cy="857166"/>
              </a:xfrm>
              <a:prstGeom prst="roundRect">
                <a:avLst>
                  <a:gd name="adj" fmla="val 1285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+mj-lt"/>
                  <a:buAutoNum type="arabicPeriod"/>
                </a:pPr>
                <a:endParaRPr lang="da-DK"/>
              </a:p>
            </p:txBody>
          </p:sp>
          <p:sp>
            <p:nvSpPr>
              <p:cNvPr id="97" name="Rektangel 96"/>
              <p:cNvSpPr/>
              <p:nvPr/>
            </p:nvSpPr>
            <p:spPr>
              <a:xfrm>
                <a:off x="7762338" y="3321956"/>
                <a:ext cx="449580" cy="857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893087" y="2504242"/>
              <a:ext cx="1584258" cy="669995"/>
              <a:chOff x="6008697" y="2513262"/>
              <a:chExt cx="1584258" cy="669995"/>
            </a:xfrm>
          </p:grpSpPr>
          <p:sp>
            <p:nvSpPr>
              <p:cNvPr id="142" name="Ellipse 136"/>
              <p:cNvSpPr/>
              <p:nvPr/>
            </p:nvSpPr>
            <p:spPr>
              <a:xfrm rot="20996265">
                <a:off x="6286594" y="2513262"/>
                <a:ext cx="1028465" cy="66999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43" name="Tekstfelt 12"/>
              <p:cNvSpPr txBox="1"/>
              <p:nvPr/>
            </p:nvSpPr>
            <p:spPr>
              <a:xfrm>
                <a:off x="6008697" y="2555871"/>
                <a:ext cx="15842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200" b="1" dirty="0" smtClean="0">
                    <a:solidFill>
                      <a:schemeClr val="bg1"/>
                    </a:solidFill>
                  </a:rPr>
                  <a:t>fakta</a:t>
                </a:r>
                <a:endParaRPr lang="da-DK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4" name="Afrundet rektangel 94"/>
            <p:cNvSpPr/>
            <p:nvPr/>
          </p:nvSpPr>
          <p:spPr>
            <a:xfrm>
              <a:off x="2429404" y="3083047"/>
              <a:ext cx="2670708" cy="518586"/>
            </a:xfrm>
            <a:prstGeom prst="roundRect">
              <a:avLst>
                <a:gd name="adj" fmla="val 12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/>
              </a:pPr>
              <a:endParaRPr lang="da-DK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064118" y="2573007"/>
              <a:ext cx="1277336" cy="685923"/>
              <a:chOff x="3989584" y="2535043"/>
              <a:chExt cx="1277336" cy="685923"/>
            </a:xfrm>
          </p:grpSpPr>
          <p:sp>
            <p:nvSpPr>
              <p:cNvPr id="140" name="Ellipse 122"/>
              <p:cNvSpPr/>
              <p:nvPr/>
            </p:nvSpPr>
            <p:spPr>
              <a:xfrm rot="20996265">
                <a:off x="4084661" y="2550971"/>
                <a:ext cx="1028465" cy="66999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41" name="Tekstfelt 10"/>
              <p:cNvSpPr txBox="1"/>
              <p:nvPr/>
            </p:nvSpPr>
            <p:spPr>
              <a:xfrm>
                <a:off x="3989584" y="2535043"/>
                <a:ext cx="1277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600" b="1" dirty="0" smtClean="0">
                    <a:solidFill>
                      <a:schemeClr val="bg1"/>
                    </a:solidFill>
                  </a:rPr>
                  <a:t>?</a:t>
                </a:r>
                <a:endParaRPr lang="da-DK" sz="3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2064118" y="3828895"/>
            <a:ext cx="7413227" cy="1097391"/>
            <a:chOff x="2064118" y="2504242"/>
            <a:chExt cx="7413227" cy="1097391"/>
          </a:xfrm>
        </p:grpSpPr>
        <p:grpSp>
          <p:nvGrpSpPr>
            <p:cNvPr id="148" name="Gruppe 91"/>
            <p:cNvGrpSpPr/>
            <p:nvPr/>
          </p:nvGrpSpPr>
          <p:grpSpPr>
            <a:xfrm>
              <a:off x="6372088" y="3083047"/>
              <a:ext cx="2670708" cy="518586"/>
              <a:chOff x="5659625" y="3321956"/>
              <a:chExt cx="3616988" cy="857166"/>
            </a:xfrm>
          </p:grpSpPr>
          <p:sp>
            <p:nvSpPr>
              <p:cNvPr id="156" name="Afrundet rektangel 94"/>
              <p:cNvSpPr/>
              <p:nvPr/>
            </p:nvSpPr>
            <p:spPr>
              <a:xfrm>
                <a:off x="5659625" y="3321956"/>
                <a:ext cx="3616988" cy="857166"/>
              </a:xfrm>
              <a:prstGeom prst="roundRect">
                <a:avLst>
                  <a:gd name="adj" fmla="val 1285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+mj-lt"/>
                  <a:buAutoNum type="arabicPeriod"/>
                </a:pPr>
                <a:endParaRPr lang="da-DK"/>
              </a:p>
            </p:txBody>
          </p:sp>
          <p:sp>
            <p:nvSpPr>
              <p:cNvPr id="157" name="Rektangel 96"/>
              <p:cNvSpPr/>
              <p:nvPr/>
            </p:nvSpPr>
            <p:spPr>
              <a:xfrm>
                <a:off x="7762338" y="3321956"/>
                <a:ext cx="449580" cy="857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7893087" y="2504242"/>
              <a:ext cx="1584258" cy="669995"/>
              <a:chOff x="6008697" y="2513262"/>
              <a:chExt cx="1584258" cy="669995"/>
            </a:xfrm>
          </p:grpSpPr>
          <p:sp>
            <p:nvSpPr>
              <p:cNvPr id="154" name="Ellipse 136"/>
              <p:cNvSpPr/>
              <p:nvPr/>
            </p:nvSpPr>
            <p:spPr>
              <a:xfrm rot="20996265">
                <a:off x="6286594" y="2513262"/>
                <a:ext cx="1028465" cy="66999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5" name="Tekstfelt 12"/>
              <p:cNvSpPr txBox="1"/>
              <p:nvPr/>
            </p:nvSpPr>
            <p:spPr>
              <a:xfrm>
                <a:off x="6008697" y="2555871"/>
                <a:ext cx="15842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200" b="1" dirty="0" smtClean="0">
                    <a:solidFill>
                      <a:schemeClr val="bg1"/>
                    </a:solidFill>
                  </a:rPr>
                  <a:t>fakta</a:t>
                </a:r>
                <a:endParaRPr lang="da-DK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0" name="Afrundet rektangel 94"/>
            <p:cNvSpPr/>
            <p:nvPr/>
          </p:nvSpPr>
          <p:spPr>
            <a:xfrm>
              <a:off x="2429404" y="3083047"/>
              <a:ext cx="2670708" cy="518586"/>
            </a:xfrm>
            <a:prstGeom prst="roundRect">
              <a:avLst>
                <a:gd name="adj" fmla="val 12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/>
              </a:pPr>
              <a:endParaRPr lang="da-DK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064118" y="2573007"/>
              <a:ext cx="1277336" cy="685923"/>
              <a:chOff x="3989584" y="2535043"/>
              <a:chExt cx="1277336" cy="685923"/>
            </a:xfrm>
          </p:grpSpPr>
          <p:sp>
            <p:nvSpPr>
              <p:cNvPr id="152" name="Ellipse 122"/>
              <p:cNvSpPr/>
              <p:nvPr/>
            </p:nvSpPr>
            <p:spPr>
              <a:xfrm rot="20996265">
                <a:off x="4084661" y="2550971"/>
                <a:ext cx="1028465" cy="66999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3" name="Tekstfelt 10"/>
              <p:cNvSpPr txBox="1"/>
              <p:nvPr/>
            </p:nvSpPr>
            <p:spPr>
              <a:xfrm>
                <a:off x="3989584" y="2535043"/>
                <a:ext cx="1277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600" b="1" dirty="0" smtClean="0">
                    <a:solidFill>
                      <a:schemeClr val="bg1"/>
                    </a:solidFill>
                  </a:rPr>
                  <a:t>?</a:t>
                </a:r>
                <a:endParaRPr lang="da-DK" sz="3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2038324" y="5260591"/>
            <a:ext cx="7413227" cy="1097391"/>
            <a:chOff x="2064118" y="2504242"/>
            <a:chExt cx="7413227" cy="1097391"/>
          </a:xfrm>
        </p:grpSpPr>
        <p:grpSp>
          <p:nvGrpSpPr>
            <p:cNvPr id="159" name="Gruppe 91"/>
            <p:cNvGrpSpPr/>
            <p:nvPr/>
          </p:nvGrpSpPr>
          <p:grpSpPr>
            <a:xfrm>
              <a:off x="6372088" y="3083047"/>
              <a:ext cx="2670708" cy="518586"/>
              <a:chOff x="5659625" y="3321956"/>
              <a:chExt cx="3616988" cy="857166"/>
            </a:xfrm>
          </p:grpSpPr>
          <p:sp>
            <p:nvSpPr>
              <p:cNvPr id="167" name="Afrundet rektangel 94"/>
              <p:cNvSpPr/>
              <p:nvPr/>
            </p:nvSpPr>
            <p:spPr>
              <a:xfrm>
                <a:off x="5659625" y="3321956"/>
                <a:ext cx="3616988" cy="857166"/>
              </a:xfrm>
              <a:prstGeom prst="roundRect">
                <a:avLst>
                  <a:gd name="adj" fmla="val 1285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+mj-lt"/>
                  <a:buAutoNum type="arabicPeriod"/>
                </a:pPr>
                <a:endParaRPr lang="da-DK"/>
              </a:p>
            </p:txBody>
          </p:sp>
          <p:sp>
            <p:nvSpPr>
              <p:cNvPr id="168" name="Rektangel 96"/>
              <p:cNvSpPr/>
              <p:nvPr/>
            </p:nvSpPr>
            <p:spPr>
              <a:xfrm>
                <a:off x="7762338" y="3321956"/>
                <a:ext cx="449580" cy="857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7893087" y="2504242"/>
              <a:ext cx="1584258" cy="669995"/>
              <a:chOff x="6008697" y="2513262"/>
              <a:chExt cx="1584258" cy="669995"/>
            </a:xfrm>
          </p:grpSpPr>
          <p:sp>
            <p:nvSpPr>
              <p:cNvPr id="165" name="Ellipse 136"/>
              <p:cNvSpPr/>
              <p:nvPr/>
            </p:nvSpPr>
            <p:spPr>
              <a:xfrm rot="20996265">
                <a:off x="6286594" y="2513262"/>
                <a:ext cx="1028465" cy="66999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6" name="Tekstfelt 12"/>
              <p:cNvSpPr txBox="1"/>
              <p:nvPr/>
            </p:nvSpPr>
            <p:spPr>
              <a:xfrm>
                <a:off x="6008697" y="2555871"/>
                <a:ext cx="15842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200" b="1" dirty="0" smtClean="0">
                    <a:solidFill>
                      <a:schemeClr val="bg1"/>
                    </a:solidFill>
                  </a:rPr>
                  <a:t>fakta</a:t>
                </a:r>
                <a:endParaRPr lang="da-DK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1" name="Afrundet rektangel 94"/>
            <p:cNvSpPr/>
            <p:nvPr/>
          </p:nvSpPr>
          <p:spPr>
            <a:xfrm>
              <a:off x="2429404" y="3083047"/>
              <a:ext cx="2670708" cy="518586"/>
            </a:xfrm>
            <a:prstGeom prst="roundRect">
              <a:avLst>
                <a:gd name="adj" fmla="val 12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/>
              </a:pPr>
              <a:endParaRPr lang="da-DK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2064118" y="2573007"/>
              <a:ext cx="1277336" cy="685923"/>
              <a:chOff x="3989584" y="2535043"/>
              <a:chExt cx="1277336" cy="685923"/>
            </a:xfrm>
          </p:grpSpPr>
          <p:sp>
            <p:nvSpPr>
              <p:cNvPr id="163" name="Ellipse 122"/>
              <p:cNvSpPr/>
              <p:nvPr/>
            </p:nvSpPr>
            <p:spPr>
              <a:xfrm rot="20996265">
                <a:off x="4084661" y="2550971"/>
                <a:ext cx="1028465" cy="66999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4" name="Tekstfelt 10"/>
              <p:cNvSpPr txBox="1"/>
              <p:nvPr/>
            </p:nvSpPr>
            <p:spPr>
              <a:xfrm>
                <a:off x="3989584" y="2535043"/>
                <a:ext cx="1277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600" b="1" dirty="0" smtClean="0">
                    <a:solidFill>
                      <a:schemeClr val="bg1"/>
                    </a:solidFill>
                  </a:rPr>
                  <a:t>?</a:t>
                </a:r>
                <a:endParaRPr lang="da-DK" sz="3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038324" y="6692287"/>
            <a:ext cx="7413227" cy="1097391"/>
            <a:chOff x="2064118" y="2504242"/>
            <a:chExt cx="7413227" cy="1097391"/>
          </a:xfrm>
        </p:grpSpPr>
        <p:grpSp>
          <p:nvGrpSpPr>
            <p:cNvPr id="170" name="Gruppe 91"/>
            <p:cNvGrpSpPr/>
            <p:nvPr/>
          </p:nvGrpSpPr>
          <p:grpSpPr>
            <a:xfrm>
              <a:off x="6372088" y="3083047"/>
              <a:ext cx="2670708" cy="518586"/>
              <a:chOff x="5659625" y="3321956"/>
              <a:chExt cx="3616988" cy="857166"/>
            </a:xfrm>
          </p:grpSpPr>
          <p:sp>
            <p:nvSpPr>
              <p:cNvPr id="178" name="Afrundet rektangel 94"/>
              <p:cNvSpPr/>
              <p:nvPr/>
            </p:nvSpPr>
            <p:spPr>
              <a:xfrm>
                <a:off x="5659625" y="3321956"/>
                <a:ext cx="3616988" cy="857166"/>
              </a:xfrm>
              <a:prstGeom prst="roundRect">
                <a:avLst>
                  <a:gd name="adj" fmla="val 1285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+mj-lt"/>
                  <a:buAutoNum type="arabicPeriod"/>
                </a:pPr>
                <a:endParaRPr lang="da-DK"/>
              </a:p>
            </p:txBody>
          </p:sp>
          <p:sp>
            <p:nvSpPr>
              <p:cNvPr id="179" name="Rektangel 96"/>
              <p:cNvSpPr/>
              <p:nvPr/>
            </p:nvSpPr>
            <p:spPr>
              <a:xfrm>
                <a:off x="7762338" y="3321956"/>
                <a:ext cx="449580" cy="857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7893087" y="2504242"/>
              <a:ext cx="1584258" cy="669995"/>
              <a:chOff x="6008697" y="2513262"/>
              <a:chExt cx="1584258" cy="669995"/>
            </a:xfrm>
          </p:grpSpPr>
          <p:sp>
            <p:nvSpPr>
              <p:cNvPr id="176" name="Ellipse 136"/>
              <p:cNvSpPr/>
              <p:nvPr/>
            </p:nvSpPr>
            <p:spPr>
              <a:xfrm rot="20996265">
                <a:off x="6286594" y="2513262"/>
                <a:ext cx="1028465" cy="66999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7" name="Tekstfelt 12"/>
              <p:cNvSpPr txBox="1"/>
              <p:nvPr/>
            </p:nvSpPr>
            <p:spPr>
              <a:xfrm>
                <a:off x="6008697" y="2555871"/>
                <a:ext cx="15842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200" b="1" dirty="0" smtClean="0">
                    <a:solidFill>
                      <a:schemeClr val="bg1"/>
                    </a:solidFill>
                  </a:rPr>
                  <a:t>fakta</a:t>
                </a:r>
                <a:endParaRPr lang="da-DK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2" name="Afrundet rektangel 94"/>
            <p:cNvSpPr/>
            <p:nvPr/>
          </p:nvSpPr>
          <p:spPr>
            <a:xfrm>
              <a:off x="2429404" y="3083047"/>
              <a:ext cx="2670708" cy="518586"/>
            </a:xfrm>
            <a:prstGeom prst="roundRect">
              <a:avLst>
                <a:gd name="adj" fmla="val 12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/>
              </a:pPr>
              <a:endParaRPr lang="da-DK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064118" y="2573007"/>
              <a:ext cx="1277336" cy="685923"/>
              <a:chOff x="3989584" y="2535043"/>
              <a:chExt cx="1277336" cy="685923"/>
            </a:xfrm>
          </p:grpSpPr>
          <p:sp>
            <p:nvSpPr>
              <p:cNvPr id="174" name="Ellipse 122"/>
              <p:cNvSpPr/>
              <p:nvPr/>
            </p:nvSpPr>
            <p:spPr>
              <a:xfrm rot="20996265">
                <a:off x="4084661" y="2550971"/>
                <a:ext cx="1028465" cy="66999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5" name="Tekstfelt 10"/>
              <p:cNvSpPr txBox="1"/>
              <p:nvPr/>
            </p:nvSpPr>
            <p:spPr>
              <a:xfrm>
                <a:off x="3989584" y="2535043"/>
                <a:ext cx="1277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600" b="1" dirty="0" smtClean="0">
                    <a:solidFill>
                      <a:schemeClr val="bg1"/>
                    </a:solidFill>
                  </a:rPr>
                  <a:t>?</a:t>
                </a:r>
                <a:endParaRPr lang="da-DK" sz="3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0" name="Group 179"/>
          <p:cNvGrpSpPr/>
          <p:nvPr/>
        </p:nvGrpSpPr>
        <p:grpSpPr>
          <a:xfrm>
            <a:off x="1997125" y="8123983"/>
            <a:ext cx="7413227" cy="1097391"/>
            <a:chOff x="2064118" y="2504242"/>
            <a:chExt cx="7413227" cy="1097391"/>
          </a:xfrm>
        </p:grpSpPr>
        <p:grpSp>
          <p:nvGrpSpPr>
            <p:cNvPr id="181" name="Gruppe 91"/>
            <p:cNvGrpSpPr/>
            <p:nvPr/>
          </p:nvGrpSpPr>
          <p:grpSpPr>
            <a:xfrm>
              <a:off x="6372088" y="3083047"/>
              <a:ext cx="2670708" cy="518586"/>
              <a:chOff x="5659625" y="3321956"/>
              <a:chExt cx="3616988" cy="857166"/>
            </a:xfrm>
          </p:grpSpPr>
          <p:sp>
            <p:nvSpPr>
              <p:cNvPr id="189" name="Afrundet rektangel 94"/>
              <p:cNvSpPr/>
              <p:nvPr/>
            </p:nvSpPr>
            <p:spPr>
              <a:xfrm>
                <a:off x="5659625" y="3321956"/>
                <a:ext cx="3616988" cy="857166"/>
              </a:xfrm>
              <a:prstGeom prst="roundRect">
                <a:avLst>
                  <a:gd name="adj" fmla="val 1285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+mj-lt"/>
                  <a:buAutoNum type="arabicPeriod"/>
                </a:pPr>
                <a:endParaRPr lang="da-DK"/>
              </a:p>
            </p:txBody>
          </p:sp>
          <p:sp>
            <p:nvSpPr>
              <p:cNvPr id="190" name="Rektangel 96"/>
              <p:cNvSpPr/>
              <p:nvPr/>
            </p:nvSpPr>
            <p:spPr>
              <a:xfrm>
                <a:off x="7762338" y="3321956"/>
                <a:ext cx="449580" cy="857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7893087" y="2504242"/>
              <a:ext cx="1584258" cy="669995"/>
              <a:chOff x="6008697" y="2513262"/>
              <a:chExt cx="1584258" cy="669995"/>
            </a:xfrm>
          </p:grpSpPr>
          <p:sp>
            <p:nvSpPr>
              <p:cNvPr id="187" name="Ellipse 136"/>
              <p:cNvSpPr/>
              <p:nvPr/>
            </p:nvSpPr>
            <p:spPr>
              <a:xfrm rot="20996265">
                <a:off x="6286594" y="2513262"/>
                <a:ext cx="1028465" cy="66999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88" name="Tekstfelt 12"/>
              <p:cNvSpPr txBox="1"/>
              <p:nvPr/>
            </p:nvSpPr>
            <p:spPr>
              <a:xfrm>
                <a:off x="6008697" y="2555871"/>
                <a:ext cx="15842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200" b="1" dirty="0" smtClean="0">
                    <a:solidFill>
                      <a:schemeClr val="bg1"/>
                    </a:solidFill>
                  </a:rPr>
                  <a:t>fakta</a:t>
                </a:r>
                <a:endParaRPr lang="da-DK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3" name="Afrundet rektangel 94"/>
            <p:cNvSpPr/>
            <p:nvPr/>
          </p:nvSpPr>
          <p:spPr>
            <a:xfrm>
              <a:off x="2429404" y="3083047"/>
              <a:ext cx="2670708" cy="518586"/>
            </a:xfrm>
            <a:prstGeom prst="roundRect">
              <a:avLst>
                <a:gd name="adj" fmla="val 12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/>
              </a:pPr>
              <a:endParaRPr lang="da-DK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2064118" y="2573007"/>
              <a:ext cx="1277336" cy="685923"/>
              <a:chOff x="3989584" y="2535043"/>
              <a:chExt cx="1277336" cy="685923"/>
            </a:xfrm>
          </p:grpSpPr>
          <p:sp>
            <p:nvSpPr>
              <p:cNvPr id="185" name="Ellipse 122"/>
              <p:cNvSpPr/>
              <p:nvPr/>
            </p:nvSpPr>
            <p:spPr>
              <a:xfrm rot="20996265">
                <a:off x="4084661" y="2550971"/>
                <a:ext cx="1028465" cy="66999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86" name="Tekstfelt 10"/>
              <p:cNvSpPr txBox="1"/>
              <p:nvPr/>
            </p:nvSpPr>
            <p:spPr>
              <a:xfrm>
                <a:off x="3989584" y="2535043"/>
                <a:ext cx="1277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600" b="1" dirty="0" smtClean="0">
                    <a:solidFill>
                      <a:schemeClr val="bg1"/>
                    </a:solidFill>
                  </a:rPr>
                  <a:t>?</a:t>
                </a:r>
                <a:endParaRPr lang="da-DK" sz="3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2038324" y="9555679"/>
            <a:ext cx="7413227" cy="1097391"/>
            <a:chOff x="2064118" y="2504242"/>
            <a:chExt cx="7413227" cy="1097391"/>
          </a:xfrm>
        </p:grpSpPr>
        <p:grpSp>
          <p:nvGrpSpPr>
            <p:cNvPr id="192" name="Gruppe 91"/>
            <p:cNvGrpSpPr/>
            <p:nvPr/>
          </p:nvGrpSpPr>
          <p:grpSpPr>
            <a:xfrm>
              <a:off x="6372088" y="3083047"/>
              <a:ext cx="2670708" cy="518586"/>
              <a:chOff x="5659625" y="3321956"/>
              <a:chExt cx="3616988" cy="857166"/>
            </a:xfrm>
          </p:grpSpPr>
          <p:sp>
            <p:nvSpPr>
              <p:cNvPr id="200" name="Afrundet rektangel 94"/>
              <p:cNvSpPr/>
              <p:nvPr/>
            </p:nvSpPr>
            <p:spPr>
              <a:xfrm>
                <a:off x="5659625" y="3321956"/>
                <a:ext cx="3616988" cy="857166"/>
              </a:xfrm>
              <a:prstGeom prst="roundRect">
                <a:avLst>
                  <a:gd name="adj" fmla="val 1285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+mj-lt"/>
                  <a:buAutoNum type="arabicPeriod"/>
                </a:pPr>
                <a:endParaRPr lang="da-DK"/>
              </a:p>
            </p:txBody>
          </p:sp>
          <p:sp>
            <p:nvSpPr>
              <p:cNvPr id="201" name="Rektangel 96"/>
              <p:cNvSpPr/>
              <p:nvPr/>
            </p:nvSpPr>
            <p:spPr>
              <a:xfrm>
                <a:off x="7762338" y="3321956"/>
                <a:ext cx="449580" cy="857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7893087" y="2504242"/>
              <a:ext cx="1584258" cy="669995"/>
              <a:chOff x="6008697" y="2513262"/>
              <a:chExt cx="1584258" cy="669995"/>
            </a:xfrm>
          </p:grpSpPr>
          <p:sp>
            <p:nvSpPr>
              <p:cNvPr id="198" name="Ellipse 136"/>
              <p:cNvSpPr/>
              <p:nvPr/>
            </p:nvSpPr>
            <p:spPr>
              <a:xfrm rot="20996265">
                <a:off x="6286594" y="2513262"/>
                <a:ext cx="1028465" cy="66999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99" name="Tekstfelt 12"/>
              <p:cNvSpPr txBox="1"/>
              <p:nvPr/>
            </p:nvSpPr>
            <p:spPr>
              <a:xfrm>
                <a:off x="6008697" y="2555871"/>
                <a:ext cx="15842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200" b="1" dirty="0" smtClean="0">
                    <a:solidFill>
                      <a:schemeClr val="bg1"/>
                    </a:solidFill>
                  </a:rPr>
                  <a:t>fakta</a:t>
                </a:r>
                <a:endParaRPr lang="da-DK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4" name="Afrundet rektangel 94"/>
            <p:cNvSpPr/>
            <p:nvPr/>
          </p:nvSpPr>
          <p:spPr>
            <a:xfrm>
              <a:off x="2429404" y="3083047"/>
              <a:ext cx="2670708" cy="518586"/>
            </a:xfrm>
            <a:prstGeom prst="roundRect">
              <a:avLst>
                <a:gd name="adj" fmla="val 12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/>
              </a:pPr>
              <a:endParaRPr lang="da-DK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064118" y="2573007"/>
              <a:ext cx="1277336" cy="685923"/>
              <a:chOff x="3989584" y="2535043"/>
              <a:chExt cx="1277336" cy="685923"/>
            </a:xfrm>
          </p:grpSpPr>
          <p:sp>
            <p:nvSpPr>
              <p:cNvPr id="196" name="Ellipse 122"/>
              <p:cNvSpPr/>
              <p:nvPr/>
            </p:nvSpPr>
            <p:spPr>
              <a:xfrm rot="20996265">
                <a:off x="4084661" y="2550971"/>
                <a:ext cx="1028465" cy="66999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97" name="Tekstfelt 10"/>
              <p:cNvSpPr txBox="1"/>
              <p:nvPr/>
            </p:nvSpPr>
            <p:spPr>
              <a:xfrm>
                <a:off x="3989584" y="2535043"/>
                <a:ext cx="1277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3600" b="1" dirty="0" smtClean="0">
                    <a:solidFill>
                      <a:schemeClr val="bg1"/>
                    </a:solidFill>
                  </a:rPr>
                  <a:t>?</a:t>
                </a:r>
                <a:endParaRPr lang="da-DK" sz="3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5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536" r="43025" b="34590"/>
          <a:stretch/>
        </p:blipFill>
        <p:spPr>
          <a:xfrm>
            <a:off x="708396" y="6981391"/>
            <a:ext cx="1149718" cy="1149718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5520402" y="144200"/>
            <a:ext cx="3691680" cy="1849380"/>
            <a:chOff x="192585" y="86452"/>
            <a:chExt cx="3691680" cy="1849380"/>
          </a:xfrm>
        </p:grpSpPr>
        <p:sp>
          <p:nvSpPr>
            <p:cNvPr id="206" name="Tekstfelt 132"/>
            <p:cNvSpPr txBox="1"/>
            <p:nvPr/>
          </p:nvSpPr>
          <p:spPr>
            <a:xfrm>
              <a:off x="192585" y="86452"/>
              <a:ext cx="19159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 b="1" dirty="0" smtClean="0">
                  <a:solidFill>
                    <a:schemeClr val="bg1"/>
                  </a:solidFill>
                </a:rPr>
                <a:t>fup</a:t>
              </a:r>
              <a:endParaRPr lang="da-DK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07" name="Tekstfelt 133"/>
            <p:cNvSpPr txBox="1"/>
            <p:nvPr/>
          </p:nvSpPr>
          <p:spPr>
            <a:xfrm>
              <a:off x="1305038" y="473893"/>
              <a:ext cx="2035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800" dirty="0" smtClean="0">
                  <a:solidFill>
                    <a:schemeClr val="bg1"/>
                  </a:solidFill>
                </a:rPr>
                <a:t>eller</a:t>
              </a:r>
              <a:endParaRPr lang="da-DK" sz="2800" dirty="0">
                <a:solidFill>
                  <a:schemeClr val="bg1"/>
                </a:solidFill>
              </a:endParaRPr>
            </a:p>
          </p:txBody>
        </p:sp>
        <p:sp>
          <p:nvSpPr>
            <p:cNvPr id="208" name="Tekstfelt 134"/>
            <p:cNvSpPr txBox="1"/>
            <p:nvPr/>
          </p:nvSpPr>
          <p:spPr>
            <a:xfrm>
              <a:off x="1724621" y="735503"/>
              <a:ext cx="21596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7200" b="1" dirty="0" smtClean="0">
                  <a:solidFill>
                    <a:schemeClr val="bg1"/>
                  </a:solidFill>
                </a:rPr>
                <a:t>fakta</a:t>
              </a:r>
              <a:endParaRPr lang="da-DK" sz="7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9" name="Tekstfelt 12"/>
          <p:cNvSpPr txBox="1"/>
          <p:nvPr/>
        </p:nvSpPr>
        <p:spPr>
          <a:xfrm>
            <a:off x="140699" y="985805"/>
            <a:ext cx="4931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Hvad tror du personen laver?</a:t>
            </a:r>
            <a:endParaRPr lang="da-DK" sz="4000" b="1" dirty="0">
              <a:solidFill>
                <a:schemeClr val="bg1"/>
              </a:solidFill>
            </a:endParaRPr>
          </a:p>
        </p:txBody>
      </p:sp>
      <p:pic>
        <p:nvPicPr>
          <p:cNvPr id="86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5" b="12485"/>
          <a:stretch/>
        </p:blipFill>
        <p:spPr>
          <a:xfrm>
            <a:off x="679340" y="4080777"/>
            <a:ext cx="1207831" cy="1207831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sp>
        <p:nvSpPr>
          <p:cNvPr id="87" name="Tekstfelt 18"/>
          <p:cNvSpPr txBox="1"/>
          <p:nvPr/>
        </p:nvSpPr>
        <p:spPr>
          <a:xfrm>
            <a:off x="270037" y="11330285"/>
            <a:ext cx="2012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latin typeface="Comic Sans MS" pitchFamily="66" charset="0"/>
              </a:rPr>
              <a:t>Politibetjent</a:t>
            </a:r>
          </a:p>
          <a:p>
            <a:r>
              <a:rPr lang="da-DK" sz="2400" b="1" dirty="0" smtClean="0">
                <a:latin typeface="Comic Sans MS" pitchFamily="66" charset="0"/>
              </a:rPr>
              <a:t>Pædagog</a:t>
            </a:r>
          </a:p>
          <a:p>
            <a:r>
              <a:rPr lang="da-DK" sz="2400" b="1" dirty="0" smtClean="0">
                <a:latin typeface="Comic Sans MS" pitchFamily="66" charset="0"/>
              </a:rPr>
              <a:t>Model</a:t>
            </a:r>
            <a:endParaRPr lang="da-DK" sz="2400" b="1" dirty="0">
              <a:latin typeface="Comic Sans MS" pitchFamily="66" charset="0"/>
            </a:endParaRPr>
          </a:p>
        </p:txBody>
      </p:sp>
      <p:pic>
        <p:nvPicPr>
          <p:cNvPr id="91" name="Picture 2" descr="https://photos-5.dropbox.com/t/2/AAAGrzUVzXh9f0jUDWtCv721e4fuX2ZV_IB0JEJ1u-6peQ/12/45236213/jpeg/32x32/3/1480348800/0/2/print-133640.jpg/ELPlpIkFGAIgBygH/S2MhlLJBZIcoN1xX00j7aW2M_yQmCx_87SxV4KbtMdY%2C9mmA6AAb1KuEtGquslJLJ1HvdDQOVWYP83ui59WPnzw?size_mode=3&amp;dl=0&amp;size=800x6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0"/>
          <a:stretch/>
        </p:blipFill>
        <p:spPr bwMode="auto">
          <a:xfrm>
            <a:off x="690127" y="2642167"/>
            <a:ext cx="1186257" cy="118625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kstfelt 18"/>
          <p:cNvSpPr txBox="1"/>
          <p:nvPr/>
        </p:nvSpPr>
        <p:spPr>
          <a:xfrm>
            <a:off x="2677957" y="11330285"/>
            <a:ext cx="1834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latin typeface="Comic Sans MS" pitchFamily="66" charset="0"/>
              </a:rPr>
              <a:t>Frisør</a:t>
            </a:r>
          </a:p>
          <a:p>
            <a:r>
              <a:rPr lang="da-DK" sz="2400" b="1" dirty="0" smtClean="0">
                <a:latin typeface="Comic Sans MS" pitchFamily="66" charset="0"/>
              </a:rPr>
              <a:t>Brandmand</a:t>
            </a:r>
          </a:p>
          <a:p>
            <a:r>
              <a:rPr lang="da-DK" sz="2400" b="1" dirty="0" smtClean="0">
                <a:latin typeface="Comic Sans MS" pitchFamily="66" charset="0"/>
              </a:rPr>
              <a:t>Eks rocker</a:t>
            </a:r>
            <a:endParaRPr lang="da-DK" sz="2400" b="1" dirty="0">
              <a:latin typeface="Comic Sans MS" pitchFamily="66" charset="0"/>
            </a:endParaRPr>
          </a:p>
        </p:txBody>
      </p:sp>
      <p:pic>
        <p:nvPicPr>
          <p:cNvPr id="127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>
          <a:xfrm>
            <a:off x="695567" y="5528261"/>
            <a:ext cx="1175377" cy="1175377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122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/>
        </p:blipFill>
        <p:spPr>
          <a:xfrm>
            <a:off x="719420" y="9829939"/>
            <a:ext cx="1127671" cy="1127671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131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6" t="-409" r="22660" b="49004"/>
          <a:stretch/>
        </p:blipFill>
        <p:spPr>
          <a:xfrm>
            <a:off x="711593" y="8396162"/>
            <a:ext cx="1143325" cy="1143325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461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2667a693-d525-4893-a871-ba78ee7d4501"/>
  <p:tag name="TPVERSION" val="8"/>
  <p:tag name="TPFULLVERSION" val="8.5.2.3"/>
  <p:tag name="PPTVERSION" val="14"/>
  <p:tag name="TPOS" val="2"/>
  <p:tag name="TPLASTSAVEVERSION" val="6.3 PC"/>
</p:tagLst>
</file>

<file path=ppt/theme/theme1.xml><?xml version="1.0" encoding="utf-8"?>
<a:theme xmlns:a="http://schemas.openxmlformats.org/drawingml/2006/main" name="Office-tema">
  <a:themeElements>
    <a:clrScheme name="Blågrø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28</Words>
  <Application>Microsoft Office PowerPoint</Application>
  <PresentationFormat>A3 (297 x 420 mm)</PresentationFormat>
  <Paragraphs>22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Office-tema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Retlev</dc:creator>
  <cp:lastModifiedBy>Brian Hagbard Hjermind</cp:lastModifiedBy>
  <cp:revision>52</cp:revision>
  <cp:lastPrinted>2016-01-05T07:16:25Z</cp:lastPrinted>
  <dcterms:created xsi:type="dcterms:W3CDTF">2016-01-03T16:18:56Z</dcterms:created>
  <dcterms:modified xsi:type="dcterms:W3CDTF">2018-09-11T11:54:56Z</dcterms:modified>
</cp:coreProperties>
</file>